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2256" autoAdjust="0"/>
  </p:normalViewPr>
  <p:slideViewPr>
    <p:cSldViewPr snapToGrid="0">
      <p:cViewPr varScale="1">
        <p:scale>
          <a:sx n="92" d="100"/>
          <a:sy n="92" d="100"/>
        </p:scale>
        <p:origin x="54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BC09D6-9260-4362-A42D-A465D0835AA4}" type="datetimeFigureOut">
              <a:rPr lang="en-US" smtClean="0"/>
              <a:t>10/24/2024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634E1B-F8EE-4AB9-9AB2-9005A5E891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9861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Start by clicking File-&gt;New Project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8634E1B-F8EE-4AB9-9AB2-9005A5E8911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30144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>
              <a:spcBef>
                <a:spcPts val="100"/>
              </a:spcBef>
              <a:spcAft>
                <a:spcPts val="400"/>
              </a:spcAft>
            </a:pPr>
            <a:r>
              <a:rPr lang="en-US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In the New Project window select Standard Project as the category. Select the PLC being used, the programming language to use (structured text in this example), give the project a unique name </a:t>
            </a:r>
            <a:r>
              <a:rPr lang="en-US" b="0" i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and click OK.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8634E1B-F8EE-4AB9-9AB2-9005A5E8911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0278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1C78CD-4F55-4155-A75F-E9E89A59D5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5E64B00-A8AC-4ABD-8DEE-B9D0A58310E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91D593-64A9-4D06-BEBE-D62BE8BB5C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F5583-2366-45AA-B112-BC00A5776D34}" type="datetimeFigureOut">
              <a:rPr lang="en-US" smtClean="0"/>
              <a:t>10/24/2024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0EB4D7-961A-4438-80C6-1629A3BE76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36EADD-7143-41FD-9133-DA248D2A33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1AF5F-9EBB-416D-B7E7-652AB3EAC9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7805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C02025-A910-4B90-B7F3-562A3B0048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B4319AF-72CB-4535-B1CC-376FBB9B3D3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BC24AE-B406-4807-BA77-C404B94259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F5583-2366-45AA-B112-BC00A5776D34}" type="datetimeFigureOut">
              <a:rPr lang="en-US" smtClean="0"/>
              <a:t>10/24/2024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DB248B-38DD-4BA8-B334-5A467BC1C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D46C04-C4DE-4A62-B4D7-972B0C90EE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1AF5F-9EBB-416D-B7E7-652AB3EAC9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31289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B8F4756-6C9C-4B89-A78F-33FE91025BC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E4AE77D-12A9-4D1D-81AD-5B6A370EEF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02F986-9BEB-412F-B3A4-7558A186CF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F5583-2366-45AA-B112-BC00A5776D34}" type="datetimeFigureOut">
              <a:rPr lang="en-US" smtClean="0"/>
              <a:t>10/24/2024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DBED19-5886-440E-9328-5EF234EDD6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6C410B-6746-428A-998F-4EE1CD85D1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1AF5F-9EBB-416D-B7E7-652AB3EAC9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79105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168026-97C6-4035-9D8F-11DC1C9DF4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F1CF7A-FC43-42E2-873C-DEDF386F3D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78FC1B-AFB3-48DA-A817-7BA6859124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F5583-2366-45AA-B112-BC00A5776D34}" type="datetimeFigureOut">
              <a:rPr lang="en-US" smtClean="0"/>
              <a:t>10/24/2024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B84186-1775-493A-9480-E8D28AC775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9EEB96-2FB0-45CB-AF81-806362BC54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1AF5F-9EBB-416D-B7E7-652AB3EAC9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33545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196962-531C-4798-8BE3-D41435F5D0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17121A8-9469-4CEF-8551-9AB77CD568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DD0146C-E418-4847-A5D4-6BBAAC7E8D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F5583-2366-45AA-B112-BC00A5776D34}" type="datetimeFigureOut">
              <a:rPr lang="en-US" smtClean="0"/>
              <a:t>10/24/2024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5A97DB-3F01-4239-9E8F-AE0DEBA7C5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2B55E8-0B99-4968-9BBE-268FDA3895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1AF5F-9EBB-416D-B7E7-652AB3EAC9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82758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088711-505E-4A3F-B58D-295B3281F6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FA1E690-20DD-4D40-B8E0-C4AEF6B9C86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7A3F8FC-984A-44CF-91EB-B24D27B9F2D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F06E28F-D09B-4EBB-80D0-F819F792AB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F5583-2366-45AA-B112-BC00A5776D34}" type="datetimeFigureOut">
              <a:rPr lang="en-US" smtClean="0"/>
              <a:t>10/24/2024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E50D0D-1494-4C61-B721-965EFB0FCD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BB73A1-1A66-49B5-AE6C-AB9AF7FE99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1AF5F-9EBB-416D-B7E7-652AB3EAC9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83047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BB78D0-3095-4C14-BC15-0645C93413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1DDE921-EB8B-41BA-919A-5655470BA7A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1C3D1B-5B6B-4B50-AAF9-13964EA5B81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7D68D29-5368-4382-B720-DC3C2A86D77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89DC32A-249D-4527-8B73-FBA0194C4DE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7CFC9BF-C844-4954-BDE8-3CC9602CCB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F5583-2366-45AA-B112-BC00A5776D34}" type="datetimeFigureOut">
              <a:rPr lang="en-US" smtClean="0"/>
              <a:t>10/24/2024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03C6F05-7448-4D14-946E-98792A254A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DD8BDBE-2DC0-4A92-9E7F-1B56174979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1AF5F-9EBB-416D-B7E7-652AB3EAC9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29491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F34B34-89EE-4AC0-A9B5-B8F313992E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8B52454-684D-4B18-9327-B531A1AB77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F5583-2366-45AA-B112-BC00A5776D34}" type="datetimeFigureOut">
              <a:rPr lang="en-US" smtClean="0"/>
              <a:t>10/24/2024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F31B8B-6B62-4B0E-BBE0-4E750687B7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1FF50B1-8D48-44E3-9271-90022DB06C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1AF5F-9EBB-416D-B7E7-652AB3EAC9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22363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55C78E8-8024-429A-B938-F80CDFFF1E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F5583-2366-45AA-B112-BC00A5776D34}" type="datetimeFigureOut">
              <a:rPr lang="en-US" smtClean="0"/>
              <a:t>10/24/2024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23D0DB8-09C8-4775-B78D-51C9DBD424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EBE8DBC-EB59-4CFF-8C9C-5422427F2D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1AF5F-9EBB-416D-B7E7-652AB3EAC9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17787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E57E85-E461-4F32-B84A-954CC03EB7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BE1D88-F166-4B46-905C-C901C49B87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7AF2A6D-64BC-417E-AA08-CF319F8719B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4335D96-130D-4BCF-B0E9-B31BA3F10C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F5583-2366-45AA-B112-BC00A5776D34}" type="datetimeFigureOut">
              <a:rPr lang="en-US" smtClean="0"/>
              <a:t>10/24/2024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6E97CE6-0335-4A45-8890-60900622C3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3EC3D2F-3474-4709-9497-33E2126F93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1AF5F-9EBB-416D-B7E7-652AB3EAC9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86754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35E084-FBD2-4791-AB8D-6EE050EE84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FA204A3-C3CB-4676-99C5-A5432AA8AB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43C6A2-6582-4CCC-B0EA-16C2D319D02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E2E3C5-BA03-40F4-B556-7CB859AB02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F5583-2366-45AA-B112-BC00A5776D34}" type="datetimeFigureOut">
              <a:rPr lang="en-US" smtClean="0"/>
              <a:t>10/24/2024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3266857-2B54-46F9-AD8A-4B78F99D2C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3EA933C-D65F-4BC0-8C3C-1BBF0DE0C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1AF5F-9EBB-416D-B7E7-652AB3EAC9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60003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A67082B-19E1-409B-86E7-01AB1FDA83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BA72212-687A-4734-99A7-A9178FB75E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4D2CF03-879C-4E41-B652-4B994C554AB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4F5583-2366-45AA-B112-BC00A5776D34}" type="datetimeFigureOut">
              <a:rPr lang="en-US" smtClean="0"/>
              <a:t>10/24/2024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A27926-FB93-4F4C-A771-5C852BEAA1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824E8A-F69A-41A8-BB4E-81ADE361516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01AF5F-9EBB-416D-B7E7-652AB3EAC9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73870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6B9613-308D-4FA2-8B1E-19EA61F3D73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27670BA-6ED2-4D45-BA0D-C3952267C9D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FB487E6F-37D9-6C4E-68B6-54C08B23328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3364" y="1280812"/>
            <a:ext cx="5525271" cy="4296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4338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117F42-D7D6-4C91-A47B-D09CFE8CAE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Content Placeholder 5" descr="A screenshot of a computer program&#10;&#10;Description automatically generated">
            <a:extLst>
              <a:ext uri="{FF2B5EF4-FFF2-40B4-BE49-F238E27FC236}">
                <a16:creationId xmlns:a16="http://schemas.microsoft.com/office/drawing/2014/main" id="{8C3360F5-3905-60C5-8284-3D96D5F05CD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6410" y="365125"/>
            <a:ext cx="7867071" cy="6174516"/>
          </a:xfrm>
        </p:spPr>
      </p:pic>
    </p:spTree>
    <p:extLst>
      <p:ext uri="{BB962C8B-B14F-4D97-AF65-F5344CB8AC3E}">
        <p14:creationId xmlns:p14="http://schemas.microsoft.com/office/powerpoint/2010/main" val="12412133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49</Words>
  <Application>Microsoft Office PowerPoint</Application>
  <PresentationFormat>Widescreen</PresentationFormat>
  <Paragraphs>4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Office</dc:creator>
  <cp:lastModifiedBy>Lincoln Ng</cp:lastModifiedBy>
  <cp:revision>4</cp:revision>
  <dcterms:created xsi:type="dcterms:W3CDTF">2022-01-03T19:51:28Z</dcterms:created>
  <dcterms:modified xsi:type="dcterms:W3CDTF">2024-10-24T23:37:06Z</dcterms:modified>
</cp:coreProperties>
</file>