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556" autoAdjust="0"/>
  </p:normalViewPr>
  <p:slideViewPr>
    <p:cSldViewPr snapToGrid="0">
      <p:cViewPr varScale="1">
        <p:scale>
          <a:sx n="86" d="100"/>
          <a:sy n="86" d="100"/>
        </p:scale>
        <p:origin x="7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133597-51E5-4094-B1E6-C161F749BF33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26B1A-2454-4AD3-9ED7-9D8533563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54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Bef>
                <a:spcPts val="100"/>
              </a:spcBef>
              <a:spcAft>
                <a:spcPts val="400"/>
              </a:spcAft>
            </a:pP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 the Devices panel click Network Configuration. In the Network Configuration window click Import ECT File.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F26B1A-2454-4AD3-9ED7-9D85335635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752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Bef>
                <a:spcPts val="100"/>
              </a:spcBef>
              <a:spcAft>
                <a:spcPts val="400"/>
              </a:spcAft>
            </a:pP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Select the PMC ESI file and click Open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F26B1A-2454-4AD3-9ED7-9D85335635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96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 the Network Devices List double click on EtherCAT Port-&gt;Planar Motor Incorporated-&gt;Planar Motor Controller-&gt;Communication Protocol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F26B1A-2454-4AD3-9ED7-9D85335635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28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CD261-B3E8-43F4-B0A6-B6F20E63F3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5BE5A1-B23E-4951-BD70-74ED9F2FB7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FA992F-4608-4A74-8A6C-EEC34F16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D71-C157-4E2F-81BB-A900E4B4E13D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D1EA1-D0ED-4661-823C-F1BD90C69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A1BE3-A249-4390-9835-1C2113524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AA10-7588-4540-ACCD-17CB4FE8C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F8AB8-FFF7-415A-B082-4AAF0CFA3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C1EAF4-FA33-4DE3-BFE1-92FABB89F4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0EBBB-7840-498A-9395-7860DE647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D71-C157-4E2F-81BB-A900E4B4E13D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E99D53-F6BC-4DD3-8CD9-9A084A8B1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F0AAE0-A19A-4237-82A4-8D95B0206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AA10-7588-4540-ACCD-17CB4FE8C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962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234C10-E45B-45E9-A21D-9ED6D60C13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F108D4-A35D-4B47-BA83-30C7DF3F57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71EDF-9F3C-4188-9BB6-4EF40E9EF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D71-C157-4E2F-81BB-A900E4B4E13D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BFF54-EC20-4E89-A3CB-82AD91A86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7CD0E-A997-45B3-9623-32C853227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AA10-7588-4540-ACCD-17CB4FE8C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78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CE35C-66C0-4722-9849-17E5DA037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38177-8B69-4285-ABAA-964C65DE5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F07303-026D-4E74-8A31-196883CF9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D71-C157-4E2F-81BB-A900E4B4E13D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88983C-4331-443E-9804-3ED0C5517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3FB24-646A-493D-8512-A33D5750D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AA10-7588-4540-ACCD-17CB4FE8C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85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3801F-A4D5-430A-9D1F-DEB0AE1DE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7A1F9-4D8C-4732-87A5-9625B94464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653FB5-51FB-44C9-9E0F-E9C9F82EE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D71-C157-4E2F-81BB-A900E4B4E13D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E3636-7559-4CEA-91D6-4442B9883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78101-81B5-4794-9D57-9162E859D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AA10-7588-4540-ACCD-17CB4FE8C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37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B9CF1-A29E-4E9E-A468-4CD2EA288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016BA-B41E-4369-A4E0-AACC5BD0CE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6D211B-E90D-4835-9EED-E69011ED48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7D5BAF-EAED-48BE-9508-1E30F7055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D71-C157-4E2F-81BB-A900E4B4E13D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524FC2-E84E-4D84-8D51-871EB8CCB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354DC3-787C-4B1D-AC85-B3C5A1FD6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AA10-7588-4540-ACCD-17CB4FE8C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18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E99BB-10FA-4192-AF84-4FED01C94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98C519-9464-4663-AD9C-902B8A90F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B332CB-4278-42B2-87A4-E020FF5D6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B4B642-3513-42D9-B683-352583287C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99CDE7-6B8A-4971-BE74-F147BD759A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95965-1E6E-4DD7-A667-F3D6C1E89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D71-C157-4E2F-81BB-A900E4B4E13D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AE676D-A1FE-476A-ACD9-9B384B22A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537712-6B9A-402A-8F92-7E92721A1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AA10-7588-4540-ACCD-17CB4FE8C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185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F95C4-6BFA-4DD4-A1EB-CD9E0DD23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85AA07-5766-4D94-A028-15121536A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D71-C157-4E2F-81BB-A900E4B4E13D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E1C1BD-2C6A-406A-A96B-31D1A2FB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87FBEE-4C73-4ADA-9674-80CE7F0DE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AA10-7588-4540-ACCD-17CB4FE8C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92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081C17-E361-477D-A470-406CBCA32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D71-C157-4E2F-81BB-A900E4B4E13D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ABA2EA-8364-42DB-9A56-1B256C7DD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35A8F2-00DD-4F76-8C8F-16F6559D6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AA10-7588-4540-ACCD-17CB4FE8C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17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D4B96-6593-4DB8-A31A-8EC87C7A6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89BEA-C0FC-4B7E-8920-A1F5DD619B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F68011-701E-41EC-A832-9456AC974A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755D7F-4F54-428E-A737-148140CF6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D71-C157-4E2F-81BB-A900E4B4E13D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59A36-82B1-453F-8480-96820489C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39AD7-5E59-4389-B131-B28CF418B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AA10-7588-4540-ACCD-17CB4FE8C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160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19A6A-EAB2-42F9-A762-862264E3F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FDC6A7-07C5-411A-B4AD-CE1A084BC2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05A2BD-86C4-46B2-8AFF-1D58141AB7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A5A79F-D79A-488C-82D1-8837343B0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D71-C157-4E2F-81BB-A900E4B4E13D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99287D-FA6C-4977-AA8F-FC4243F5A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044C7-BE83-4DEA-BCD7-673355544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AA10-7588-4540-ACCD-17CB4FE8C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901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891B2C-1E97-436C-8CB1-22FE9FC04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832305-9337-440E-AB93-E71C0220F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062E8-338B-46AB-A693-998466FBF4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00D71-C157-4E2F-81BB-A900E4B4E13D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E9D9FB-33EC-458F-9B50-D2FEFD3AAA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92B90-EDCD-43BF-8378-68F11AF894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7AA10-7588-4540-ACCD-17CB4FE8C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9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1AA71-E14A-4CB2-ACCD-F22D951A4A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1CFE77-AEC6-4B53-8DE8-58F6047CA7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B99E99C4-7465-3F30-C5C0-7A511F2934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9627"/>
            <a:ext cx="12192000" cy="501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005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4AB5E-CADC-4268-AEF4-05B0D861F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A screenshot of a computer&#10;&#10;Description automatically generated">
            <a:extLst>
              <a:ext uri="{FF2B5EF4-FFF2-40B4-BE49-F238E27FC236}">
                <a16:creationId xmlns:a16="http://schemas.microsoft.com/office/drawing/2014/main" id="{6B005FDF-726E-9CCB-247E-A995D8F861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612" y="365125"/>
            <a:ext cx="9902398" cy="5638012"/>
          </a:xfrm>
        </p:spPr>
      </p:pic>
    </p:spTree>
    <p:extLst>
      <p:ext uri="{BB962C8B-B14F-4D97-AF65-F5344CB8AC3E}">
        <p14:creationId xmlns:p14="http://schemas.microsoft.com/office/powerpoint/2010/main" val="1262851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7AF59-545E-4142-AE8B-BF225A35B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A screenshot of a computer&#10;&#10;Description automatically generated">
            <a:extLst>
              <a:ext uri="{FF2B5EF4-FFF2-40B4-BE49-F238E27FC236}">
                <a16:creationId xmlns:a16="http://schemas.microsoft.com/office/drawing/2014/main" id="{BB23CEC1-D81D-CEE0-3FB1-6ACA8FD53A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3470" y="1279722"/>
            <a:ext cx="12937755" cy="4474307"/>
          </a:xfrm>
        </p:spPr>
      </p:pic>
    </p:spTree>
    <p:extLst>
      <p:ext uri="{BB962C8B-B14F-4D97-AF65-F5344CB8AC3E}">
        <p14:creationId xmlns:p14="http://schemas.microsoft.com/office/powerpoint/2010/main" val="1596260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53</Words>
  <Application>Microsoft Office PowerPoint</Application>
  <PresentationFormat>Widescreen</PresentationFormat>
  <Paragraphs>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</dc:creator>
  <cp:lastModifiedBy>Lincoln Ng</cp:lastModifiedBy>
  <cp:revision>4</cp:revision>
  <dcterms:created xsi:type="dcterms:W3CDTF">2022-01-03T22:10:24Z</dcterms:created>
  <dcterms:modified xsi:type="dcterms:W3CDTF">2024-10-24T23:39:45Z</dcterms:modified>
</cp:coreProperties>
</file>