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378" autoAdjust="0"/>
  </p:normalViewPr>
  <p:slideViewPr>
    <p:cSldViewPr snapToGrid="0">
      <p:cViewPr varScale="1">
        <p:scale>
          <a:sx n="87" d="100"/>
          <a:sy n="87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2C61A-E1D8-4704-9EB8-A085A6C481F1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AC19C-147A-408B-A107-9A05FD99C2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00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ts val="100"/>
              </a:spcBef>
              <a:spcAft>
                <a:spcPts val="400"/>
              </a:spcAft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Click Tools-&gt;Library Repository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08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Map the </a:t>
            </a:r>
            <a:r>
              <a:rPr lang="en-US" dirty="0" err="1"/>
              <a:t>DataToPMCArray</a:t>
            </a:r>
            <a:r>
              <a:rPr lang="en-US" dirty="0"/>
              <a:t> channel to the </a:t>
            </a:r>
            <a:r>
              <a:rPr lang="en-US" dirty="0" err="1"/>
              <a:t>DataToPMC</a:t>
            </a:r>
            <a:r>
              <a:rPr lang="en-US" dirty="0"/>
              <a:t> member of the </a:t>
            </a:r>
            <a:r>
              <a:rPr lang="en-US" dirty="0" err="1"/>
              <a:t>PMControllerType</a:t>
            </a:r>
            <a:r>
              <a:rPr lang="en-US" dirty="0"/>
              <a:t> variable you declared in the PLC_PRG. Map the </a:t>
            </a:r>
            <a:r>
              <a:rPr lang="en-US" dirty="0" err="1"/>
              <a:t>DataFromPMCArray</a:t>
            </a:r>
            <a:r>
              <a:rPr lang="en-US" dirty="0"/>
              <a:t> channel to the </a:t>
            </a:r>
            <a:r>
              <a:rPr lang="en-US" dirty="0" err="1"/>
              <a:t>DataFromPMC</a:t>
            </a:r>
            <a:r>
              <a:rPr lang="en-US" dirty="0"/>
              <a:t> member of the </a:t>
            </a:r>
            <a:r>
              <a:rPr lang="en-US" dirty="0" err="1"/>
              <a:t>PMControllerType</a:t>
            </a:r>
            <a:r>
              <a:rPr lang="en-US" dirty="0"/>
              <a:t> variable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40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Before using the PMC library, make sure that one and only one instance of the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PMC_AutoRefresh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function block is declared and that the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PMC_AutoRefresh</a:t>
            </a: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function block is called once and only once per PLC cycle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18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ts val="100"/>
              </a:spcBef>
              <a:spcAft>
                <a:spcPts val="400"/>
              </a:spcAft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the Library Repository window click "Install..."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384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ts val="100"/>
              </a:spcBef>
              <a:spcAft>
                <a:spcPts val="400"/>
              </a:spcAft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the Select Library window browse to and select the PMC .compiled-library file. Then click "Open"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030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ts val="100"/>
              </a:spcBef>
              <a:spcAft>
                <a:spcPts val="400"/>
              </a:spcAft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Open the Library Manger from the Devices tree. Then click "Add library"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79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ts val="100"/>
              </a:spcBef>
              <a:spcAft>
                <a:spcPts val="400"/>
              </a:spcAft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Search for and find the PMC library and click "OK"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239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task that calls the PMC function blocks should be the same task responsible for the </a:t>
            </a:r>
            <a:r>
              <a:rPr lang="en-US" dirty="0" err="1"/>
              <a:t>Ethercat</a:t>
            </a:r>
            <a:r>
              <a:rPr lang="en-US" dirty="0"/>
              <a:t> Bus Cycle. You can either move the PLC_PRG to the </a:t>
            </a:r>
            <a:r>
              <a:rPr lang="en-US" dirty="0" err="1"/>
              <a:t>EtherCAT_Task</a:t>
            </a:r>
            <a:r>
              <a:rPr lang="en-US" dirty="0"/>
              <a:t> or give the </a:t>
            </a:r>
            <a:r>
              <a:rPr lang="en-US" dirty="0" err="1"/>
              <a:t>MainTask</a:t>
            </a:r>
            <a:r>
              <a:rPr lang="en-US" dirty="0"/>
              <a:t> the Bus Cycle. This example chooses the later. Double click the EtherCAT Master. Then go the EtherCAT I/O Mapping tab and switch the Bus cycle task to the </a:t>
            </a:r>
            <a:r>
              <a:rPr lang="en-US" dirty="0" err="1"/>
              <a:t>MainTask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1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Then make sure that the </a:t>
            </a:r>
            <a:r>
              <a:rPr lang="en-US" dirty="0" err="1"/>
              <a:t>MainTask’s</a:t>
            </a:r>
            <a:r>
              <a:rPr lang="en-US" dirty="0"/>
              <a:t> cyclic interval (double click </a:t>
            </a:r>
            <a:r>
              <a:rPr lang="en-US" dirty="0" err="1"/>
              <a:t>MainTask</a:t>
            </a:r>
            <a:r>
              <a:rPr lang="en-US" dirty="0"/>
              <a:t>) and the EtherCAT Master’s cycle time (General tab in the EtherCAT Master) are at the same time.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71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PLC_PRG POU declare a </a:t>
            </a:r>
            <a:r>
              <a:rPr lang="en-US" dirty="0" err="1"/>
              <a:t>PMCLib.PMControllerType</a:t>
            </a:r>
            <a:r>
              <a:rPr lang="en-US" dirty="0"/>
              <a:t> variable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20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Double click the PMC device (Communication Protocol A) and go to the EtherCAT I/O Mapping tab. Switch the Always update variables option to Enable 2 (always in bus cycle task)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BAC19C-147A-408B-A107-9A05FD99C2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870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D3749-15D3-4DEC-B148-1536F2DA28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D543E7-8F1F-414E-AEE5-276125766E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EC5EC5-ED3D-4B2C-BCAB-7B597959F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ADEE4-EB10-4D26-BC46-DA0E19ED2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6C6A3-EC79-433A-8321-AC3BABB6A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98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21761-C6CB-4FA4-AE82-91FA0B1E5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070098-0898-4F23-AD41-41367475AF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157E70-1990-4F9F-A893-D67DE4741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7162D-2D32-49F9-BC67-453BE73AF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6ADEE-24E0-416E-8CFA-7CCA3452D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70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079543-2385-41E8-B7F1-C43465ED18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7DF99-DD93-4BCB-8030-84DD37BA8E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7465C-6487-4CF6-85A4-7F101F5DB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87359-4F7E-4BDA-B24C-A15EB3369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F2FB0-B5AD-4336-AD38-4162EF886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28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62DF8-8A45-41EE-982C-6C4B52960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8ACEF-9FBE-4874-A3BF-3310C5AEAE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D9B77-9A05-457A-8A80-8E9DC9DCE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04AB1-DE89-4800-96B7-B765B1F4E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24436-0B82-4FB3-B9C0-C0922BEA9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4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9D771-AAB9-40B8-8A5E-403314F53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F439FF-972B-48CE-B628-7482A21DD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B35F1-6B46-4533-A60F-1223B1DEE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3F30E-1348-4886-A9D9-1E242446D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EB017-BCF9-4715-A2E4-B91ECCE4B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81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592C0-732E-4A91-AC86-520FB1BC5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C9825-9B87-41AD-A26F-B28CA0998E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9AD947-4714-4045-8893-A1A442990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04EF22-0395-41DA-9193-268E044A9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823B9-0B21-4B05-BD46-1A721A125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6A70FD-0DE8-40EF-8156-C7117DD4F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162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0F53F-75D1-4B05-9D72-4BB055C56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3E06C8-E795-489C-B2CE-853B050D5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0FBAB3-8525-40AC-A7ED-8A7707A88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CFCC2C-F990-41D1-92E3-CF211E525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D8E6A1-4ACC-4571-ADC1-17636AE67F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6E758E-DA09-402A-A1DB-7981CD9CB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2D2941-7BB9-4DC0-9F47-1D6D18F99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7E7264-7214-4794-870D-92D62C275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4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D294F-1B4B-489C-B853-FC2E94450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89A39D-798D-4232-9DCE-1BB0C29BD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60B530-64FB-4416-A25D-B0F49C72C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684D26-9805-4F36-B820-17EA03EF6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1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602867-E82F-4875-915E-4AC8CDC1C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F18EC6-321F-4CB5-9878-468930DF5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AE7549-C519-4962-8375-DD342F49B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3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A6545-A54B-4159-938F-1606732B1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C8EA94-995C-4D75-93ED-1D62ECA0E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66C248-D690-4BAA-BD5D-6013BD019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0875D2-C16D-4070-8505-5F99545B1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1F4C1-15EA-41E1-B79C-2763C6E46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C233D2-4604-4CCE-9485-9F9C59122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96E21-749C-4753-AB12-4E0329620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110C8A-62F0-4062-B638-BBDC060EF3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45F384-9CDD-49C3-9E7A-22313D2C3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2B428-2C85-47FB-8164-032CF4061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F6563D-2837-4E94-BE11-9CE8AFAC5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06FACA-8EE5-45CC-85EF-A22AF1257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85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EFB431-5619-4042-AF05-98FA9089F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BCD7FD-30E7-482A-95E5-D8634B546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709BB-BE51-424B-992A-6F6910C849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8CB0F-1C2B-45C9-A81D-B286492218CA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B65BB-1F05-4B4B-9DCF-FC52DB6769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6D58B-04B4-44E8-A2DD-A6AE1CDB3C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BB649-5B56-4908-AE37-155901443F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6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DDF5A-29F1-427B-9EB6-F4646DD328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F9CC8D-B791-412A-96B6-95C976042F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7CBEB98-DACE-B8A2-564A-FE26EA9E30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85" y="417116"/>
            <a:ext cx="9326277" cy="567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69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E7059-17B5-21E7-D546-B23EFCC01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85F17A9C-9535-7D92-019A-C8B7467F2B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28061"/>
            <a:ext cx="10515600" cy="4136306"/>
          </a:xfrm>
        </p:spPr>
      </p:pic>
    </p:spTree>
    <p:extLst>
      <p:ext uri="{BB962C8B-B14F-4D97-AF65-F5344CB8AC3E}">
        <p14:creationId xmlns:p14="http://schemas.microsoft.com/office/powerpoint/2010/main" val="2700567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B88EA-475D-AEB6-661C-98F289928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BAF17CB6-48DE-D94E-EACB-86CAEFEA3E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62" y="1168868"/>
            <a:ext cx="10515600" cy="4166558"/>
          </a:xfrm>
        </p:spPr>
      </p:pic>
    </p:spTree>
    <p:extLst>
      <p:ext uri="{BB962C8B-B14F-4D97-AF65-F5344CB8AC3E}">
        <p14:creationId xmlns:p14="http://schemas.microsoft.com/office/powerpoint/2010/main" val="3889625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4E47C-C4B1-45FA-83A1-78F55CB8B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29348C3E-64CD-5DCB-1264-09509983E5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825" y="1825625"/>
            <a:ext cx="5614350" cy="4351338"/>
          </a:xfrm>
        </p:spPr>
      </p:pic>
    </p:spTree>
    <p:extLst>
      <p:ext uri="{BB962C8B-B14F-4D97-AF65-F5344CB8AC3E}">
        <p14:creationId xmlns:p14="http://schemas.microsoft.com/office/powerpoint/2010/main" val="2342736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08C67-40BF-4E17-8AE5-D9F3F44FC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69FDD41A-6334-05EE-E9F5-1000405B22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797" y="1825625"/>
            <a:ext cx="7544406" cy="4351338"/>
          </a:xfrm>
        </p:spPr>
      </p:pic>
    </p:spTree>
    <p:extLst>
      <p:ext uri="{BB962C8B-B14F-4D97-AF65-F5344CB8AC3E}">
        <p14:creationId xmlns:p14="http://schemas.microsoft.com/office/powerpoint/2010/main" val="3138477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74FB3-8270-4483-A33B-E62D145D3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55C5A25B-6BF4-F627-8CD6-3EA05BF1F4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58" y="1395968"/>
            <a:ext cx="8345032" cy="4351338"/>
          </a:xfrm>
        </p:spPr>
      </p:pic>
    </p:spTree>
    <p:extLst>
      <p:ext uri="{BB962C8B-B14F-4D97-AF65-F5344CB8AC3E}">
        <p14:creationId xmlns:p14="http://schemas.microsoft.com/office/powerpoint/2010/main" val="837791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1ED81-F563-42D7-98BB-43A057D6F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F3F92D76-4890-5FD8-B205-68E9DCEA0A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656" y="1253331"/>
            <a:ext cx="5630630" cy="4351338"/>
          </a:xfrm>
        </p:spPr>
      </p:pic>
    </p:spTree>
    <p:extLst>
      <p:ext uri="{BB962C8B-B14F-4D97-AF65-F5344CB8AC3E}">
        <p14:creationId xmlns:p14="http://schemas.microsoft.com/office/powerpoint/2010/main" val="787904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FCE85-E657-1067-1390-69F71C423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B86ADC3D-2E8B-EDA6-F02C-6C9F1D9DC1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085" y="1253331"/>
            <a:ext cx="7529198" cy="4351338"/>
          </a:xfrm>
        </p:spPr>
      </p:pic>
    </p:spTree>
    <p:extLst>
      <p:ext uri="{BB962C8B-B14F-4D97-AF65-F5344CB8AC3E}">
        <p14:creationId xmlns:p14="http://schemas.microsoft.com/office/powerpoint/2010/main" val="1466882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6D500-984D-AB1C-C730-7249DCD6A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3C07BC83-4DBB-F470-3819-DBC3594510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55" y="-782197"/>
            <a:ext cx="10515600" cy="3143160"/>
          </a:xfr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103AC6B9-AA6A-329F-F462-C2CEB1CE57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0" y="1690688"/>
            <a:ext cx="10888595" cy="531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081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56761-DA6C-122C-D636-4D0A08D61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F178F928-0C02-2236-26F6-3B457DEFA1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972" y="1253331"/>
            <a:ext cx="8220841" cy="4351338"/>
          </a:xfrm>
        </p:spPr>
      </p:pic>
    </p:spTree>
    <p:extLst>
      <p:ext uri="{BB962C8B-B14F-4D97-AF65-F5344CB8AC3E}">
        <p14:creationId xmlns:p14="http://schemas.microsoft.com/office/powerpoint/2010/main" val="2275348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D0DB3-7DED-0CD6-3ADE-338E0134F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FD7ECB8A-A9B3-531C-E674-C6201ECFF7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0" y="790038"/>
            <a:ext cx="12082950" cy="5635353"/>
          </a:xfrm>
        </p:spPr>
      </p:pic>
    </p:spTree>
    <p:extLst>
      <p:ext uri="{BB962C8B-B14F-4D97-AF65-F5344CB8AC3E}">
        <p14:creationId xmlns:p14="http://schemas.microsoft.com/office/powerpoint/2010/main" val="2508308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302</Words>
  <Application>Microsoft Office PowerPoint</Application>
  <PresentationFormat>Widescreen</PresentationFormat>
  <Paragraphs>27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Lincoln Ng</cp:lastModifiedBy>
  <cp:revision>4</cp:revision>
  <dcterms:created xsi:type="dcterms:W3CDTF">2022-01-03T20:01:18Z</dcterms:created>
  <dcterms:modified xsi:type="dcterms:W3CDTF">2024-10-24T23:42:05Z</dcterms:modified>
</cp:coreProperties>
</file>